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8" r:id="rId21"/>
    <p:sldId id="275" r:id="rId22"/>
    <p:sldId id="276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66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36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414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75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547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09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775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61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44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39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703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07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32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42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66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717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47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3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6240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046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23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27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30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8876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03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158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16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429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255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276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045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사용자 지정</PresentationFormat>
  <Paragraphs>0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잇집</dc:title>
  <cp:lastModifiedBy>LG</cp:lastModifiedBy>
  <cp:revision>3</cp:revision>
  <dcterms:created xsi:type="dcterms:W3CDTF">2006-08-16T00:00:00Z</dcterms:created>
  <dcterms:modified xsi:type="dcterms:W3CDTF">2023-06-15T01:50:34Z</dcterms:modified>
  <dc:identifier>DAFlwrEArmc</dc:identifier>
</cp:coreProperties>
</file>